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</p:sldIdLst>
  <p:sldSz cy="6858000" cx="9144000"/>
  <p:notesSz cx="6858000" cy="9144000"/>
  <p:embeddedFontLst>
    <p:embeddedFont>
      <p:font typeface="Raleway"/>
      <p:regular r:id="rId144"/>
      <p:bold r:id="rId145"/>
      <p:italic r:id="rId146"/>
      <p:boldItalic r:id="rId147"/>
    </p:embeddedFont>
    <p:embeddedFont>
      <p:font typeface="Merriweather"/>
      <p:regular r:id="rId148"/>
      <p:bold r:id="rId149"/>
      <p:italic r:id="rId150"/>
      <p:boldItalic r:id="rId1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Merriweather-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Merriweather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erriweather-regular.fntdata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46" Type="http://schemas.openxmlformats.org/officeDocument/2006/relationships/font" Target="fonts/Raleway-italic.fntdata"/><Relationship Id="rId7" Type="http://schemas.openxmlformats.org/officeDocument/2006/relationships/slide" Target="slides/slide2.xml"/><Relationship Id="rId145" Type="http://schemas.openxmlformats.org/officeDocument/2006/relationships/font" Target="fonts/Raleway-bold.fntdata"/><Relationship Id="rId8" Type="http://schemas.openxmlformats.org/officeDocument/2006/relationships/slide" Target="slides/slide3.xml"/><Relationship Id="rId144" Type="http://schemas.openxmlformats.org/officeDocument/2006/relationships/font" Target="fonts/Raleway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1" Type="http://schemas.openxmlformats.org/officeDocument/2006/relationships/font" Target="fonts/Merriweath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ce86508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g5dce86508e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dce86508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5dce86508e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dce86508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5dce86508e_1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ce86508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5dce86508e_1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dce86508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5dce86508e_1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dce86508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5dce86508e_1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d4581165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5d45811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d458116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5d45811654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d4581165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d458116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d45811654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d458116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d4581165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d458116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d4581165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5d4581165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d4581165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d458116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dd4971f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5dd4971f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dd4971ff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g5dd4971ffd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dd4971f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5dd4971ffd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dd4971f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5dd4971ffd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dd4971f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5dd4971ffd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dd4971f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5dd4971ff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d4971f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6" name="Google Shape;856;g5dd4971ffd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dd4971f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g5dd4971ffd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dd4971f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5dd4971ffd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dd4971f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5dd4971ffd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dd4971f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g5dd4971ffd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dd4971ff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g5dd4971ffd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dd4971ff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" name="Google Shape;896;g5dd4971ffd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dd4971f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g5dd4971ffd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dd4971f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5dd4971ffd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d4971f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g5dd4971ffd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dd4971ff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5dd4971ffd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dd4971f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g5dd4971ffd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dd4971f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5dd4971ffd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dd4971f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g5dd4971ffd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dd4971ff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g5dd4971ffd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dd4971f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g5dd4971ffd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dd4971ff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5dd4971ffd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dd4971ff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5dd4971ffd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dd4971ff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5dd4971ffd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dd4971ff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7" name="Google Shape;977;g5dd4971ffd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ce86508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5dce865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ce86508e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5dce8650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e8650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5dce86508e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ce8650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5dce86508e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dce86508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5dce86508e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ce86508e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5dce8650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ce86508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5dce86508e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dce86508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5dce86508e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dce86508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5dce86508e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ce86508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5dce86508e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dce86508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5dce86508e_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dce86508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5dce86508e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ce86508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5dce86508e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ce86508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5dce86508e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dce86508e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5dce86508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ce86508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5dce86508e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ce86508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5dce86508e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ce86508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5dce86508e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dce86508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5dce86508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ce8650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5dce86508e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ce8650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5dce86508e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dce86508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5dce86508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dce8650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5dce86508e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dce8650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5dce86508e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dce86508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5dce86508e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dce86508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5dce86508e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dce86508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5dce86508e_0_4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dce86508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5dce86508e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ce86508e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5dce86508e_0_4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ce8650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5dce86508e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dce8650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5dce86508e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dce8650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5dce86508e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dce86508e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5dce8650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dce86508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5dce86508e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dce86508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5dce86508e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dce86508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5dce86508e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ce86508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5dce86508e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dce86508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5dce86508e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dce86508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5dce86508e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dce86508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5dce86508e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dce86508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5dce86508e_0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dce86508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5dce86508e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dce86508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5dce86508e_0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dce86508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5dce86508e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dce86508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5dce86508e_0_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dce86508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g5dce86508e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dce86508e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5dce86508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dce86508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g5dce86508e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dce86508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5dce86508e_0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dce86508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5dce86508e_0_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dce8650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5dce86508e_0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dce86508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5dce86508e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dce86508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5dce86508e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dce86508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5dce86508e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dce86508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5dce86508e_0_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dce86508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5dce86508e_0_4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dce86508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5dce86508e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dce8650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5dce86508e_0_4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dce86508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5dce86508e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dce86508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5dce86508e_0_4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dce86508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5dce86508e_0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dce86508e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5dce8650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dce86508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g5dce86508e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ce86508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5dce86508e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1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2" type="body"/>
          </p:nvPr>
        </p:nvSpPr>
        <p:spPr>
          <a:xfrm>
            <a:off x="4692274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00" y="0"/>
            <a:ext cx="9144000" cy="2188199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073400" y="1696213"/>
            <a:ext cx="997199" cy="9971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4135950" y="1758763"/>
            <a:ext cx="872099" cy="8720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68100" y="2882400"/>
            <a:ext cx="6007799" cy="10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3593400" y="17276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ko-KR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00" y="579570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5795700"/>
            <a:ext cx="8229600" cy="106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Relationship Id="rId5" Type="http://schemas.openxmlformats.org/officeDocument/2006/relationships/image" Target="../media/image1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Relationship Id="rId5" Type="http://schemas.openxmlformats.org/officeDocument/2006/relationships/image" Target="../media/image10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7200">
                <a:latin typeface="Arial"/>
                <a:ea typeface="Arial"/>
                <a:cs typeface="Arial"/>
                <a:sym typeface="Arial"/>
              </a:rPr>
              <a:t>WMC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성공 시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.비밀번호 일치_성공.png"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270" y="1567542"/>
            <a:ext cx="4947458" cy="428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9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문제입력을 잘못했을 시 수정 또는 삭제 가능</a:t>
            </a:r>
            <a:endParaRPr/>
          </a:p>
        </p:txBody>
      </p:sp>
      <p:pic>
        <p:nvPicPr>
          <p:cNvPr id="723" name="Google Shape;7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50" y="1942050"/>
            <a:ext cx="3522700" cy="29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00" y="1942050"/>
            <a:ext cx="3917426" cy="29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풀이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0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풀지 못하는 문제의 풀이를 확인할 수 있다.</a:t>
            </a:r>
            <a:endParaRPr/>
          </a:p>
        </p:txBody>
      </p:sp>
      <p:pic>
        <p:nvPicPr>
          <p:cNvPr id="731" name="Google Shape;73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50" y="1532950"/>
            <a:ext cx="6449049" cy="35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채점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11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제출한 문제의 정답 결과를 확인할 수 있다.</a:t>
            </a:r>
            <a:endParaRPr/>
          </a:p>
        </p:txBody>
      </p:sp>
      <p:pic>
        <p:nvPicPr>
          <p:cNvPr id="738" name="Google Shape;73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199" cy="378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랭킹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12"/>
          <p:cNvSpPr txBox="1"/>
          <p:nvPr/>
        </p:nvSpPr>
        <p:spPr>
          <a:xfrm>
            <a:off x="1227900" y="5913127"/>
            <a:ext cx="6879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사용자의 제출 개수에 따라 등수가 매겨지며, 총 제출 개수, 풀지 못한 개수, 정답비율을 확인할 수 있다.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원하는 등수의 아이디를 클릭 시 상대방과 본인의 문제 제출 현황을 알 수 있다.</a:t>
            </a:r>
            <a:endParaRPr/>
          </a:p>
        </p:txBody>
      </p:sp>
      <p:pic>
        <p:nvPicPr>
          <p:cNvPr id="745" name="Google Shape;74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199" cy="3463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대결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13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내가 푼 문제, 상대방이 푼 문제, 함께 푼 문제를 확인할 수 있다.</a:t>
            </a:r>
            <a:endParaRPr/>
          </a:p>
        </p:txBody>
      </p:sp>
      <p:pic>
        <p:nvPicPr>
          <p:cNvPr id="752" name="Google Shape;75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75" y="1693425"/>
            <a:ext cx="8209877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동영상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14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사용자를 위한 동영상 서비스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알고리즘 관련 제목, 등록일과 조회수를 확인할 수 있다.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이미지 클릭 시 동영상 재생</a:t>
            </a:r>
            <a:endParaRPr/>
          </a:p>
        </p:txBody>
      </p:sp>
      <p:pic>
        <p:nvPicPr>
          <p:cNvPr id="759" name="Google Shape;75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8" y="1532950"/>
            <a:ext cx="8380714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5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관리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목록/ 탈퇴모달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0" cy="430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825" y="4646124"/>
            <a:ext cx="4217051" cy="20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추가</a:t>
            </a:r>
            <a:endParaRPr/>
          </a:p>
        </p:txBody>
      </p:sp>
      <p:sp>
        <p:nvSpPr>
          <p:cNvPr id="777" name="Google Shape;777;p117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6113"/>
            <a:ext cx="9144000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7"/>
          <p:cNvPicPr preferRelativeResize="0"/>
          <p:nvPr/>
        </p:nvPicPr>
        <p:blipFill rotWithShape="1">
          <a:blip r:embed="rId4">
            <a:alphaModFix/>
          </a:blip>
          <a:srcRect b="0" l="0" r="0" t="56440"/>
          <a:stretch/>
        </p:blipFill>
        <p:spPr>
          <a:xfrm>
            <a:off x="4495800" y="3361050"/>
            <a:ext cx="459105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7"/>
          <p:cNvPicPr preferRelativeResize="0"/>
          <p:nvPr/>
        </p:nvPicPr>
        <p:blipFill rotWithShape="1">
          <a:blip r:embed="rId4">
            <a:alphaModFix/>
          </a:blip>
          <a:srcRect b="44264" l="0" r="0" t="0"/>
          <a:stretch/>
        </p:blipFill>
        <p:spPr>
          <a:xfrm>
            <a:off x="0" y="2822150"/>
            <a:ext cx="4591050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수정</a:t>
            </a:r>
            <a:endParaRPr/>
          </a:p>
        </p:txBody>
      </p:sp>
      <p:sp>
        <p:nvSpPr>
          <p:cNvPr id="786" name="Google Shape;786;p118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6113"/>
            <a:ext cx="9144000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18"/>
          <p:cNvPicPr preferRelativeResize="0"/>
          <p:nvPr/>
        </p:nvPicPr>
        <p:blipFill rotWithShape="1">
          <a:blip r:embed="rId4">
            <a:alphaModFix/>
          </a:blip>
          <a:srcRect b="0" l="0" r="0" t="56440"/>
          <a:stretch/>
        </p:blipFill>
        <p:spPr>
          <a:xfrm>
            <a:off x="4495800" y="3361050"/>
            <a:ext cx="459105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18"/>
          <p:cNvPicPr preferRelativeResize="0"/>
          <p:nvPr/>
        </p:nvPicPr>
        <p:blipFill rotWithShape="1">
          <a:blip r:embed="rId4">
            <a:alphaModFix/>
          </a:blip>
          <a:srcRect b="44264" l="0" r="0" t="0"/>
          <a:stretch/>
        </p:blipFill>
        <p:spPr>
          <a:xfrm>
            <a:off x="0" y="2822150"/>
            <a:ext cx="4591050" cy="3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8800" y="2745950"/>
            <a:ext cx="1263100" cy="4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Daum 우편번호 API를 활용한 주소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.주소 검색.png"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097" y="1889759"/>
            <a:ext cx="6928501" cy="362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상세</a:t>
            </a:r>
            <a:endParaRPr/>
          </a:p>
        </p:txBody>
      </p:sp>
      <p:sp>
        <p:nvSpPr>
          <p:cNvPr id="796" name="Google Shape;796;p119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19"/>
          <p:cNvPicPr preferRelativeResize="0"/>
          <p:nvPr/>
        </p:nvPicPr>
        <p:blipFill rotWithShape="1">
          <a:blip r:embed="rId3">
            <a:alphaModFix/>
          </a:blip>
          <a:srcRect b="47324" l="0" r="0" t="0"/>
          <a:stretch/>
        </p:blipFill>
        <p:spPr>
          <a:xfrm>
            <a:off x="111850" y="3041294"/>
            <a:ext cx="4460151" cy="305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0003"/>
            <a:ext cx="9143998" cy="1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19"/>
          <p:cNvPicPr preferRelativeResize="0"/>
          <p:nvPr/>
        </p:nvPicPr>
        <p:blipFill rotWithShape="1">
          <a:blip r:embed="rId3">
            <a:alphaModFix/>
          </a:blip>
          <a:srcRect b="0" l="0" r="0" t="66813"/>
          <a:stretch/>
        </p:blipFill>
        <p:spPr>
          <a:xfrm>
            <a:off x="4618075" y="3964575"/>
            <a:ext cx="4417400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 프로젝트 상세</a:t>
            </a:r>
            <a:endParaRPr/>
          </a:p>
        </p:txBody>
      </p:sp>
      <p:sp>
        <p:nvSpPr>
          <p:cNvPr id="805" name="Google Shape;805;p120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6629"/>
            <a:ext cx="9144000" cy="322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추가/ 수정</a:t>
            </a:r>
            <a:endParaRPr/>
          </a:p>
        </p:txBody>
      </p:sp>
      <p:sp>
        <p:nvSpPr>
          <p:cNvPr id="812" name="Google Shape;812;p121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0" y="4006220"/>
            <a:ext cx="4509800" cy="20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121"/>
          <p:cNvGrpSpPr/>
          <p:nvPr/>
        </p:nvGrpSpPr>
        <p:grpSpPr>
          <a:xfrm>
            <a:off x="299020" y="1716945"/>
            <a:ext cx="4509800" cy="2058000"/>
            <a:chOff x="4617820" y="3029345"/>
            <a:chExt cx="4509800" cy="2058000"/>
          </a:xfrm>
        </p:grpSpPr>
        <p:pic>
          <p:nvPicPr>
            <p:cNvPr id="815" name="Google Shape;815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7820" y="3029345"/>
              <a:ext cx="4509800" cy="20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7825" y="3029350"/>
              <a:ext cx="656775" cy="235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7" name="Google Shape;81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574" y="3429012"/>
            <a:ext cx="3857352" cy="133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스터디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>
                <a:solidFill>
                  <a:schemeClr val="lt1"/>
                </a:solidFill>
              </a:rPr>
              <a:t>스터디 모집공고 &amp; 스터디 현황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580306" cy="42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23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스터디는 한 아이디당 하나만 가입 할 수 있다.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리스트 검색하기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0" cy="422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만들기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00" y="1597175"/>
            <a:ext cx="6713597" cy="4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38" y="1532950"/>
            <a:ext cx="7092732" cy="4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275" y="1532950"/>
            <a:ext cx="6087451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825" y="1532950"/>
            <a:ext cx="6114851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양식 입력 상태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.회원가입양식전체입력.png"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353" y="1611086"/>
            <a:ext cx="4798273" cy="414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등급변경하기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29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스터디장이 스터디원 등급 변경 가능</a:t>
            </a:r>
            <a:endParaRPr/>
          </a:p>
        </p:txBody>
      </p:sp>
      <p:pic>
        <p:nvPicPr>
          <p:cNvPr id="866" name="Google Shape;86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4125"/>
            <a:ext cx="8839201" cy="23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강퇴하기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9500"/>
            <a:ext cx="8839201" cy="23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댓글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25" y="1532950"/>
            <a:ext cx="5986400" cy="4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31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각 게시판마다 댓글 추가, 수정, 삭제 가능하다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32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886" name="Google Shape;88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075" y="1532950"/>
            <a:ext cx="6879901" cy="491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추가하기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33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893" name="Google Shape;89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1532950"/>
            <a:ext cx="7594146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34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900" name="Google Shape;90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75" y="1610000"/>
            <a:ext cx="8017079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35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907" name="Google Shape;90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63" y="1622850"/>
            <a:ext cx="7131367" cy="422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36"/>
          <p:cNvSpPr txBox="1"/>
          <p:nvPr/>
        </p:nvSpPr>
        <p:spPr>
          <a:xfrm>
            <a:off x="1227900" y="5913127"/>
            <a:ext cx="6879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914" name="Google Shape;91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00" y="1584325"/>
            <a:ext cx="6689376" cy="4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 -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50" y="1622850"/>
            <a:ext cx="7703329" cy="42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00" y="1532950"/>
            <a:ext cx="5241524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아이디/비밀번호 조회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비밀번호를 선택해서 조회할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8.아이디,비밀번호조회메인.png"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96" y="1820091"/>
            <a:ext cx="7131279" cy="34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532950"/>
            <a:ext cx="5523599" cy="45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50" y="1622850"/>
            <a:ext cx="5601750" cy="47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532950"/>
            <a:ext cx="5523600" cy="47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589" y="1520100"/>
            <a:ext cx="6168825" cy="46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532950"/>
            <a:ext cx="5523600" cy="43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597150"/>
            <a:ext cx="5523599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00" y="1609975"/>
            <a:ext cx="5882574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685350"/>
            <a:ext cx="5523599" cy="46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탈퇴하기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2" cy="314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성공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9.아이디조회_성공.png"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032" y="2037805"/>
            <a:ext cx="6838630" cy="328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실패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.아이디조회_실패.png"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371" y="2011680"/>
            <a:ext cx="6757851" cy="312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성공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1.비밀번호조회_성공.png"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286" y="2036154"/>
            <a:ext cx="6757851" cy="315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실패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2.비밀번호조회_실패.png"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325" y="1997118"/>
            <a:ext cx="6905898" cy="3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로그인 성공 메인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로그인에 성공하게 되면 오른쪽 상단에 로그인 된 회원의 이름을 보여준다.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 후에는 기존 메뉴바에 존재하지 않았던 ‘My Page’ 메뉴가 나타난다.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3.회원로그인성공.png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445" y="1968078"/>
            <a:ext cx="7114903" cy="345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마이페이지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 혹은 탈퇴를 선택할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4.마이페이지메인.png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490" y="1907176"/>
            <a:ext cx="7043029" cy="34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Main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정보 수정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5.개인정보수정.png"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651" y="1899708"/>
            <a:ext cx="7123611" cy="35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회원 탈퇴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탈퇴 후에는 메인화면으로 복귀되면 모두 로그아웃 상태가 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6.회원탈퇴.png"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947" y="2030001"/>
            <a:ext cx="6993440" cy="314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1227909" y="5913121"/>
            <a:ext cx="72019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계정으로 로그인 시 기존 메뉴바에 존재하지 않았던 ‘Member’ 메뉴가 나타난다.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(회원 계정으로 로그인 시 나타나는 ‘My Page’ 메뉴는 없다.)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관리자 메인화면.png"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485" y="1899368"/>
            <a:ext cx="7498081" cy="344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227909" y="5913121"/>
            <a:ext cx="72019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관리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(전체 회원의 목록이 나타난다.)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.회원관리.png" id="195" name="Google Shape;1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686" y="1492444"/>
            <a:ext cx="4929051" cy="403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1227909" y="5913121"/>
            <a:ext cx="72019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등급 변경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.등급변경.png"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876" y="1683028"/>
            <a:ext cx="6113416" cy="411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957943" y="5904412"/>
            <a:ext cx="72019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강제 탈퇴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.회원탈퇴.png"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119" y="1663338"/>
            <a:ext cx="6322424" cy="409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957943" y="5904412"/>
            <a:ext cx="72019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(이름이나 아이디로 검색할 수 있다.)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.이름검색.png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766" y="1741715"/>
            <a:ext cx="4212903" cy="3341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아이디검색.png" id="217" name="Google Shape;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794" y="1654629"/>
            <a:ext cx="4014651" cy="367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Job Board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001487" y="5921830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정보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채용게시판메인.png"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910" y="1550688"/>
            <a:ext cx="6721662" cy="41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418012" y="5460276"/>
            <a:ext cx="81425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일반 회원: 일반글만 작성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관리자: 공지사항이나 일반글 중 선택해서 작성가능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관리자 일반글쓰기.png" id="236" name="Google Shape;2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82" y="1741715"/>
            <a:ext cx="3733873" cy="3296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관리자 공지글쓰기.png"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8160" y="1733006"/>
            <a:ext cx="3895724" cy="343988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1010194" y="2220686"/>
            <a:ext cx="322217" cy="11321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4898571" y="2211978"/>
            <a:ext cx="322217" cy="1262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WMC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in.png" id="57" name="Google Shape;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1" y="1666276"/>
            <a:ext cx="8134714" cy="394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X)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35429" y="5904413"/>
            <a:ext cx="81425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채용 정보에 관한 글 작성시 공고 마감일을 지정한다. (지정하지 않아도 무방)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해당 기업의 위치를 입력할 수 있다. (입력하지 않아도 무방)</a:t>
            </a:r>
            <a:endParaRPr/>
          </a:p>
        </p:txBody>
      </p:sp>
      <p:pic>
        <p:nvPicPr>
          <p:cNvPr descr="3.채용공고작성_위치x.png"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190" y="1637211"/>
            <a:ext cx="4687932" cy="41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O)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435429" y="5904413"/>
            <a:ext cx="8142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위치를 입력하는 순간 지도를 보여준다.</a:t>
            </a:r>
            <a:endParaRPr/>
          </a:p>
        </p:txBody>
      </p:sp>
      <p:pic>
        <p:nvPicPr>
          <p:cNvPr descr="4.채용공고작성_위치o.png"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719" y="1663337"/>
            <a:ext cx="4044205" cy="407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435429" y="5904413"/>
            <a:ext cx="81425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상세 보기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위치가 입력된 게시물일 경우 지도를 보여준다.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위치가 입력되지 않았을 경우 지도는 출력되지 않는다.</a:t>
            </a:r>
            <a:endParaRPr/>
          </a:p>
        </p:txBody>
      </p:sp>
      <p:pic>
        <p:nvPicPr>
          <p:cNvPr descr="5.채용공고 상세보기.png"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709" y="1785259"/>
            <a:ext cx="6988811" cy="384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435429" y="5904413"/>
            <a:ext cx="8142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삭제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.채용공고 삭제.png"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709" y="1895343"/>
            <a:ext cx="6069874" cy="34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435429" y="5904413"/>
            <a:ext cx="8142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수정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8.수정,위치x.png"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883" y="1715589"/>
            <a:ext cx="5434870" cy="394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435429" y="5904413"/>
            <a:ext cx="8142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게시물은 제목이나 작성자로 검색할 수 있다.</a:t>
            </a:r>
            <a:endParaRPr/>
          </a:p>
        </p:txBody>
      </p:sp>
      <p:pic>
        <p:nvPicPr>
          <p:cNvPr descr="7.검색.png"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367" y="1793966"/>
            <a:ext cx="6944650" cy="39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Board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서적 검색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1001475" y="5921824"/>
            <a:ext cx="6879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검색어를 입력하세요 칸에 검색어를 입력한다.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0" y="1532950"/>
            <a:ext cx="8628799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결과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1001475" y="5921824"/>
            <a:ext cx="6879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링크 클릭시 서적 구매 홈페이지로 바로 이동 할 수 있다.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00" y="1532950"/>
            <a:ext cx="8241375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로그인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in_Main.png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02" y="1622020"/>
            <a:ext cx="8423837" cy="40995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회원이 아닐 시 회원 가입을 진행할 수 있도록 한다.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 분실 시 찾을 수 있도록 도와준다.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이동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1001475" y="5921824"/>
            <a:ext cx="6879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링크 이동시 화면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1" cy="394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맛집 공유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저장할 수 있다.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0" y="1532950"/>
            <a:ext cx="8518001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저장화면.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718400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25" y="1786075"/>
            <a:ext cx="62960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925" y="3609025"/>
            <a:ext cx="4188140" cy="179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맵의 좌표 or 아래  리스트 클릭시 화면 이동 / 정보 보여주기 -&gt; 수정/ 삭제 가능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38" y="1472675"/>
            <a:ext cx="7368526" cy="42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5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수정</a:t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2" cy="40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수정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38" y="1532950"/>
            <a:ext cx="65055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550" y="3380800"/>
            <a:ext cx="49625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삭제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875" y="1532950"/>
            <a:ext cx="5784739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작성후 삭제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29375"/>
            <a:ext cx="6096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25" y="3268850"/>
            <a:ext cx="49625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Member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BookMark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199" cy="411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1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25" y="1532950"/>
            <a:ext cx="7705949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00" y="1532950"/>
            <a:ext cx="7889050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익명 게시판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4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글쓴이는 익명으로 출력</a:t>
            </a:r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196" cy="41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1132062" y="59218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아이디가 익명으로 작성 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75" y="1532950"/>
            <a:ext cx="7772238" cy="423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</a:t>
            </a:r>
            <a:r>
              <a:rPr lang="ko-KR"/>
              <a:t>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38" y="1532950"/>
            <a:ext cx="8689114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7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삭제</a:t>
            </a:r>
            <a:r>
              <a:rPr lang="ko-KR"/>
              <a:t>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삭제하기 클릭시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5" y="1665525"/>
            <a:ext cx="83724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593200"/>
            <a:ext cx="7532951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회원가입양식.png"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434" y="1733004"/>
            <a:ext cx="7403131" cy="37272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227910" y="5913121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9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 또한 익명으로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8100"/>
            <a:ext cx="8839201" cy="276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0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2085975"/>
            <a:ext cx="75628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1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882475"/>
            <a:ext cx="68199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50" y="1532950"/>
            <a:ext cx="5039017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3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</a:t>
            </a: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50" y="2099425"/>
            <a:ext cx="72009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제목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4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검색 </a:t>
            </a:r>
            <a:r>
              <a:rPr lang="ko-KR"/>
              <a:t>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제목으로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5250"/>
            <a:ext cx="8839203" cy="382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5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검색 </a:t>
            </a:r>
            <a:r>
              <a:rPr lang="ko-KR"/>
              <a:t>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 내용으로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199" cy="438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6"/>
          <p:cNvSpPr txBox="1"/>
          <p:nvPr/>
        </p:nvSpPr>
        <p:spPr>
          <a:xfrm>
            <a:off x="1132062" y="6126730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593200"/>
            <a:ext cx="7532951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lang="ko-KR" sz="5400">
                <a:latin typeface="Arial"/>
                <a:ea typeface="Arial"/>
                <a:cs typeface="Arial"/>
                <a:sym typeface="Arial"/>
              </a:rPr>
              <a:t> 게시판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8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597874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.아이디중복검사_실패.png"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387" y="1592337"/>
            <a:ext cx="5050973" cy="43766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(중복된 아이디일 경우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글쓰기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9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5" y="1532950"/>
            <a:ext cx="8183492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 화면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클릭시 글 수정</a:t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50" y="1532950"/>
            <a:ext cx="7746494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1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 삭제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클릭 시 글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1906600"/>
            <a:ext cx="6848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게시판 뷰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2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 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308599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3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50" y="1677575"/>
            <a:ext cx="79724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4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(호버이벤트) 마우스 이동시만 보이도록 구현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774000"/>
            <a:ext cx="66484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5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완료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860488"/>
            <a:ext cx="67818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6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50" y="1532950"/>
            <a:ext cx="6085953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7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1985100"/>
            <a:ext cx="74390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8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제목 검색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450"/>
            <a:ext cx="8839198" cy="37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(중복되지 않은 아이디일 경우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.아이디 중복검사_성공.png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771" y="1644566"/>
            <a:ext cx="4644767" cy="402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9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아이디 검색</a:t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9625"/>
            <a:ext cx="8839200" cy="35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0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내용 검색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6050"/>
            <a:ext cx="8839203" cy="351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1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lang="ko-KR" sz="5400">
                <a:latin typeface="Arial"/>
                <a:ea typeface="Arial"/>
                <a:cs typeface="Arial"/>
                <a:sym typeface="Arial"/>
              </a:rPr>
              <a:t> 게시판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2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순으로 출력된다.</a:t>
            </a:r>
            <a:endParaRPr/>
          </a:p>
        </p:txBody>
      </p:sp>
      <p:pic>
        <p:nvPicPr>
          <p:cNvPr id="606" name="Google Shape;6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75" y="1532950"/>
            <a:ext cx="8465300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3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순으로 출력된다.</a:t>
            </a:r>
            <a:endParaRPr/>
          </a:p>
        </p:txBody>
      </p:sp>
      <p:pic>
        <p:nvPicPr>
          <p:cNvPr id="613" name="Google Shape;6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75" y="1532950"/>
            <a:ext cx="8465300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4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파일 첨부 가능</a:t>
            </a:r>
            <a:endParaRPr/>
          </a:p>
        </p:txBody>
      </p:sp>
      <p:pic>
        <p:nvPicPr>
          <p:cNvPr id="620" name="Google Shape;6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00" y="1532950"/>
            <a:ext cx="6427562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수정화면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			- 첨부된 파일 삭제가능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			- 첨부된 파일 변경 가능</a:t>
            </a:r>
            <a:endParaRPr/>
          </a:p>
        </p:txBody>
      </p:sp>
      <p:pic>
        <p:nvPicPr>
          <p:cNvPr id="627" name="Google Shape;6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13" y="1532950"/>
            <a:ext cx="6464225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6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클릭시 삭제</a:t>
            </a:r>
            <a:endParaRPr/>
          </a:p>
        </p:txBody>
      </p:sp>
      <p:pic>
        <p:nvPicPr>
          <p:cNvPr id="634" name="Google Shape;6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25" y="1747838"/>
            <a:ext cx="67913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7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댓글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클릭 할 수 있다.</a:t>
            </a:r>
            <a:endParaRPr/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파일 다운로드 가능하다.</a:t>
            </a:r>
            <a:endParaRPr/>
          </a:p>
        </p:txBody>
      </p:sp>
      <p:pic>
        <p:nvPicPr>
          <p:cNvPr id="641" name="Google Shape;64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150" y="1532950"/>
            <a:ext cx="4086551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8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뷰</a:t>
            </a:r>
            <a:endParaRPr/>
          </a:p>
        </p:txBody>
      </p:sp>
      <p:pic>
        <p:nvPicPr>
          <p:cNvPr id="648" name="Google Shape;64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1677600"/>
            <a:ext cx="77438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1227910" y="5913121"/>
            <a:ext cx="6879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실패 시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.비밀번호 일치_실패.png"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857" y="1665937"/>
            <a:ext cx="4545875" cy="393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9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(마우스 이동시 보이는 호버이벤트 적용)</a:t>
            </a:r>
            <a:endParaRPr/>
          </a:p>
        </p:txBody>
      </p:sp>
      <p:pic>
        <p:nvPicPr>
          <p:cNvPr id="655" name="Google Shape;65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75" y="1689625"/>
            <a:ext cx="72199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00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수정완료</a:t>
            </a:r>
            <a:endParaRPr/>
          </a:p>
        </p:txBody>
      </p:sp>
      <p:pic>
        <p:nvPicPr>
          <p:cNvPr id="662" name="Google Shape;66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50" y="1927150"/>
            <a:ext cx="71628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01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</p:txBody>
      </p:sp>
      <p:pic>
        <p:nvPicPr>
          <p:cNvPr id="669" name="Google Shape;66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325" y="1532950"/>
            <a:ext cx="5036151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02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 완료</a:t>
            </a:r>
            <a:endParaRPr/>
          </a:p>
        </p:txBody>
      </p:sp>
      <p:pic>
        <p:nvPicPr>
          <p:cNvPr id="676" name="Google Shape;67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25" y="1990950"/>
            <a:ext cx="685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03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제목 검색</a:t>
            </a:r>
            <a:endParaRPr/>
          </a:p>
        </p:txBody>
      </p:sp>
      <p:pic>
        <p:nvPicPr>
          <p:cNvPr id="683" name="Google Shape;6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5525"/>
            <a:ext cx="8839201" cy="333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4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내용</a:t>
            </a:r>
            <a:r>
              <a:rPr lang="ko-KR"/>
              <a:t> 검색</a:t>
            </a:r>
            <a:endParaRPr/>
          </a:p>
        </p:txBody>
      </p:sp>
      <p:pic>
        <p:nvPicPr>
          <p:cNvPr id="690" name="Google Shape;6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4000"/>
            <a:ext cx="8839200" cy="34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5"/>
          <p:cNvSpPr txBox="1"/>
          <p:nvPr/>
        </p:nvSpPr>
        <p:spPr>
          <a:xfrm>
            <a:off x="1001475" y="5921821"/>
            <a:ext cx="687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아이디 </a:t>
            </a:r>
            <a:r>
              <a:rPr lang="ko-KR"/>
              <a:t>검색</a:t>
            </a:r>
            <a:endParaRPr/>
          </a:p>
        </p:txBody>
      </p:sp>
      <p:pic>
        <p:nvPicPr>
          <p:cNvPr id="697" name="Google Shape;69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950"/>
            <a:ext cx="8839202" cy="373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6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알고리즘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게시판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리스트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7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알고리즘의 모든 문제들의 리스트이며, 제목 클릭 시 문제를 확인할 수 있다.</a:t>
            </a:r>
            <a:endParaRPr/>
          </a:p>
        </p:txBody>
      </p:sp>
      <p:pic>
        <p:nvPicPr>
          <p:cNvPr id="709" name="Google Shape;70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25" y="1532950"/>
            <a:ext cx="8071723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8"/>
          <p:cNvSpPr txBox="1"/>
          <p:nvPr/>
        </p:nvSpPr>
        <p:spPr>
          <a:xfrm>
            <a:off x="1227910" y="5913121"/>
            <a:ext cx="68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ko-KR"/>
              <a:t>문제 리스트에서 문제를 확인할 수 있다.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제출을 원할 시 제출하기 클릭</a:t>
            </a:r>
            <a:endParaRPr/>
          </a:p>
        </p:txBody>
      </p:sp>
      <p:pic>
        <p:nvPicPr>
          <p:cNvPr id="716" name="Google Shape;71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50" y="1532950"/>
            <a:ext cx="6373685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